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029B-BF69-4069-A530-67653C07D7D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9E68-16BE-4B1F-BA8F-F427E497C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029B-BF69-4069-A530-67653C07D7D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9E68-16BE-4B1F-BA8F-F427E497C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4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029B-BF69-4069-A530-67653C07D7D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9E68-16BE-4B1F-BA8F-F427E497C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029B-BF69-4069-A530-67653C07D7D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9E68-16BE-4B1F-BA8F-F427E497C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7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029B-BF69-4069-A530-67653C07D7D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9E68-16BE-4B1F-BA8F-F427E497C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49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029B-BF69-4069-A530-67653C07D7D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9E68-16BE-4B1F-BA8F-F427E497C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0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029B-BF69-4069-A530-67653C07D7D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9E68-16BE-4B1F-BA8F-F427E497C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2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029B-BF69-4069-A530-67653C07D7D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9E68-16BE-4B1F-BA8F-F427E497C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6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029B-BF69-4069-A530-67653C07D7D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9E68-16BE-4B1F-BA8F-F427E497C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029B-BF69-4069-A530-67653C07D7D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9E68-16BE-4B1F-BA8F-F427E497C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029B-BF69-4069-A530-67653C07D7D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9E68-16BE-4B1F-BA8F-F427E497C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8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9029B-BF69-4069-A530-67653C07D7DA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89E68-16BE-4B1F-BA8F-F427E497C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2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1-91.userapi.com/cJ-VFC7c43eYS4a2SaJSGvkCPJ-9xWEP5446UA/FOGMH1Nev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" y="-11074"/>
            <a:ext cx="9132904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1-87.userapi.com/g1fxRZ4jh5m-UGjp7g4Nj3v6oGZHPYlnb2yy8A/TDtaNlFZ4W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2" y="813"/>
            <a:ext cx="9150282" cy="679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14.userapi.com/jduoRuJGxWHpayvQHjMw49Tk0lCKBnu-FuUB9A/v4Y4iD53a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73"/>
            <a:ext cx="9186864" cy="68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5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30.userapi.com/V1T260kw_7OJpyyiuE4yAiFNOZ0T2usjhG93Uw/UUnFTTMU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6" y="1"/>
            <a:ext cx="9230283" cy="691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91.userapi.com/6b_pCnke8CkNnLbjXcN8c7PdgEkhST_3Z5WDPA/YjGRUYqby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2" y="0"/>
            <a:ext cx="9132905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86.userapi.com/V0ytAzA3Z4AYCsE10q5OZxELQe6OPSZWDprAbA/TGbIB_A5_f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4" y="0"/>
            <a:ext cx="9161518" cy="68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1-98.userapi.com/GhPAlNTiU_5nRwgVsBPwbE_k2Ino8L8r8oCnzg/fTblYmiqa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22" cy="68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1-15.userapi.com/pSVGt1RNLqm3A-1yEAHWMF_kWCuiOt-HogUghw/4JUFi2ypK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09" y="-47662"/>
            <a:ext cx="9219554" cy="69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1-83.userapi.com/06xcKNOl-ri8Rvv1uIQQzOOrL63PIvwnK8G7RQ/oCi1t5SYw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5383" cy="679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1-27.userapi.com/omOKdo8m9skNb9uvINTl4lmjehOXC4F4aNtRsA/jxl_Aq86Y1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</dc:creator>
  <cp:lastModifiedBy>Alexey</cp:lastModifiedBy>
  <cp:revision>3</cp:revision>
  <dcterms:created xsi:type="dcterms:W3CDTF">2020-04-22T06:10:24Z</dcterms:created>
  <dcterms:modified xsi:type="dcterms:W3CDTF">2020-04-22T09:36:01Z</dcterms:modified>
</cp:coreProperties>
</file>