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65" r:id="rId13"/>
    <p:sldId id="266" r:id="rId14"/>
    <p:sldId id="267" r:id="rId15"/>
    <p:sldId id="268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8724" y="1571612"/>
            <a:ext cx="7915276" cy="3184537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/>
              <a:t>Метод проектов </a:t>
            </a:r>
            <a:br>
              <a:rPr lang="ru-RU" sz="6600" b="1" dirty="0" smtClean="0"/>
            </a:br>
            <a:r>
              <a:rPr lang="ru-RU" sz="6600" b="1" dirty="0" smtClean="0"/>
              <a:t>на уроках </a:t>
            </a:r>
            <a:r>
              <a:rPr lang="ru-RU" sz="6600" b="1" dirty="0" smtClean="0"/>
              <a:t>технологии</a:t>
            </a:r>
            <a:endParaRPr lang="ru-RU" sz="6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90458" y="50851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Черкасова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Валентиновна,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Архангельская СШ Соловецких юнг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Техника работы</a:t>
            </a:r>
            <a:endParaRPr lang="ru-RU" sz="4400" b="1" dirty="0"/>
          </a:p>
        </p:txBody>
      </p:sp>
      <p:pic>
        <p:nvPicPr>
          <p:cNvPr id="4" name="Рисунок 3" descr="HAykB0xxxC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285860"/>
            <a:ext cx="2571768" cy="3429024"/>
          </a:xfrm>
          <a:prstGeom prst="rect">
            <a:avLst/>
          </a:prstGeom>
        </p:spPr>
      </p:pic>
      <p:pic>
        <p:nvPicPr>
          <p:cNvPr id="5" name="Рисунок 4" descr="uYYPfW6UqK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7" y="3214686"/>
            <a:ext cx="4857752" cy="36433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He0y-e_n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000244" y="-785854"/>
            <a:ext cx="2500305" cy="4357717"/>
          </a:xfrm>
        </p:spPr>
      </p:pic>
      <p:pic>
        <p:nvPicPr>
          <p:cNvPr id="5" name="Рисунок 4" descr="XEthpPBCA4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47" y="2928934"/>
            <a:ext cx="5238753" cy="39290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Презентация проекта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Группы договариваются о начале работы проекта</a:t>
            </a:r>
          </a:p>
          <a:p>
            <a:r>
              <a:rPr lang="ru-RU" dirty="0" smtClean="0"/>
              <a:t>Каждая группа работает по своей профессии</a:t>
            </a:r>
          </a:p>
          <a:p>
            <a:r>
              <a:rPr lang="ru-RU" dirty="0" smtClean="0"/>
              <a:t>Предлагаются идеи о работе города </a:t>
            </a:r>
            <a:r>
              <a:rPr lang="ru-RU" dirty="0" err="1" smtClean="0"/>
              <a:t>Кидбурга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Оценка по итогам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Выполненные работы группы размещают на рабочий стенд</a:t>
            </a:r>
          </a:p>
          <a:p>
            <a:r>
              <a:rPr lang="ru-RU" dirty="0" smtClean="0"/>
              <a:t>Открывается работа города </a:t>
            </a:r>
            <a:r>
              <a:rPr lang="ru-RU" dirty="0" err="1" smtClean="0"/>
              <a:t>Кидбурга</a:t>
            </a:r>
            <a:endParaRPr lang="ru-RU" dirty="0" smtClean="0"/>
          </a:p>
          <a:p>
            <a:r>
              <a:rPr lang="ru-RU" dirty="0" smtClean="0"/>
              <a:t>Объявляется «Мозговой штурм» для реализации проекта</a:t>
            </a:r>
          </a:p>
          <a:p>
            <a:r>
              <a:rPr lang="ru-RU" dirty="0" smtClean="0"/>
              <a:t>Ставится цель работы на четверть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Формы работы на уроке технологии по проекту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Использование информационных технологий (название города , улиц, зданий, мостов и др.)</a:t>
            </a:r>
          </a:p>
          <a:p>
            <a:r>
              <a:rPr lang="ru-RU" dirty="0" smtClean="0"/>
              <a:t>Практическая работа ( оригами, аппликация, конструкторская деятельность)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Открытие города </a:t>
            </a:r>
            <a:r>
              <a:rPr lang="ru-RU" b="1" dirty="0" err="1" smtClean="0"/>
              <a:t>Кидбурга</a:t>
            </a:r>
            <a:endParaRPr lang="ru-RU" b="1" dirty="0"/>
          </a:p>
        </p:txBody>
      </p:sp>
      <p:pic>
        <p:nvPicPr>
          <p:cNvPr id="4" name="Содержимое 3" descr="кид.jpg"/>
          <p:cNvPicPr>
            <a:picLocks noGrp="1" noChangeAspect="1"/>
          </p:cNvPicPr>
          <p:nvPr>
            <p:ph idx="1"/>
          </p:nvPr>
        </p:nvPicPr>
        <p:blipFill>
          <a:blip r:embed="rId2"/>
          <a:srcRect l="926" t="6172" r="7407" b="8642"/>
          <a:stretch>
            <a:fillRect/>
          </a:stretch>
        </p:blipFill>
        <p:spPr>
          <a:xfrm>
            <a:off x="1214414" y="1214422"/>
            <a:ext cx="7643866" cy="532754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h-pyNOOlWY.jpg"/>
          <p:cNvPicPr>
            <a:picLocks noGrp="1" noChangeAspect="1"/>
          </p:cNvPicPr>
          <p:nvPr>
            <p:ph idx="1"/>
          </p:nvPr>
        </p:nvPicPr>
        <p:blipFill>
          <a:blip r:embed="rId2"/>
          <a:srcRect l="11185" t="12664" r="9117" b="13899"/>
          <a:stretch>
            <a:fillRect/>
          </a:stretch>
        </p:blipFill>
        <p:spPr>
          <a:xfrm rot="14710544">
            <a:off x="1637540" y="1478904"/>
            <a:ext cx="5837868" cy="403445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2BVC8p3MXA.jpg"/>
          <p:cNvPicPr>
            <a:picLocks noChangeAspect="1"/>
          </p:cNvPicPr>
          <p:nvPr/>
        </p:nvPicPr>
        <p:blipFill>
          <a:blip r:embed="rId2" cstate="print"/>
          <a:srcRect l="5290" t="5155" r="1955" b="10610"/>
          <a:stretch>
            <a:fillRect/>
          </a:stretch>
        </p:blipFill>
        <p:spPr>
          <a:xfrm rot="16026805">
            <a:off x="-460416" y="958622"/>
            <a:ext cx="3418082" cy="2328073"/>
          </a:xfrm>
          <a:prstGeom prst="rect">
            <a:avLst/>
          </a:prstGeom>
        </p:spPr>
      </p:pic>
      <p:pic>
        <p:nvPicPr>
          <p:cNvPr id="5" name="Рисунок 4" descr="WEpdzogNSq0.jpg"/>
          <p:cNvPicPr>
            <a:picLocks noChangeAspect="1"/>
          </p:cNvPicPr>
          <p:nvPr/>
        </p:nvPicPr>
        <p:blipFill>
          <a:blip r:embed="rId3" cstate="print"/>
          <a:srcRect l="1829" t="7317" r="8536" b="7316"/>
          <a:stretch>
            <a:fillRect/>
          </a:stretch>
        </p:blipFill>
        <p:spPr>
          <a:xfrm>
            <a:off x="2428860" y="2357430"/>
            <a:ext cx="3300436" cy="2357454"/>
          </a:xfrm>
          <a:prstGeom prst="rect">
            <a:avLst/>
          </a:prstGeom>
        </p:spPr>
      </p:pic>
      <p:pic>
        <p:nvPicPr>
          <p:cNvPr id="6" name="Рисунок 5" descr="CZ2xQZfGSBM.jpg"/>
          <p:cNvPicPr>
            <a:picLocks noChangeAspect="1"/>
          </p:cNvPicPr>
          <p:nvPr/>
        </p:nvPicPr>
        <p:blipFill>
          <a:blip r:embed="rId4"/>
          <a:srcRect l="10325" t="6522" r="4891" b="13043"/>
          <a:stretch>
            <a:fillRect/>
          </a:stretch>
        </p:blipFill>
        <p:spPr>
          <a:xfrm rot="16200000">
            <a:off x="5163785" y="1622771"/>
            <a:ext cx="4317127" cy="307180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bNwsX9H1ME.jpg"/>
          <p:cNvPicPr>
            <a:picLocks noGrp="1" noChangeAspect="1"/>
          </p:cNvPicPr>
          <p:nvPr>
            <p:ph idx="1"/>
          </p:nvPr>
        </p:nvPicPr>
        <p:blipFill>
          <a:blip r:embed="rId2"/>
          <a:srcRect l="2632" r="2632" b="3290"/>
          <a:stretch>
            <a:fillRect/>
          </a:stretch>
        </p:blipFill>
        <p:spPr>
          <a:xfrm rot="16200000">
            <a:off x="464332" y="321463"/>
            <a:ext cx="2571768" cy="3500431"/>
          </a:xfrm>
        </p:spPr>
      </p:pic>
      <p:pic>
        <p:nvPicPr>
          <p:cNvPr id="5" name="Рисунок 4" descr="WEpdzogNSq0.jpg"/>
          <p:cNvPicPr>
            <a:picLocks noChangeAspect="1"/>
          </p:cNvPicPr>
          <p:nvPr/>
        </p:nvPicPr>
        <p:blipFill>
          <a:blip r:embed="rId3" cstate="print"/>
          <a:srcRect t="5556" r="8332" b="8332"/>
          <a:stretch>
            <a:fillRect/>
          </a:stretch>
        </p:blipFill>
        <p:spPr>
          <a:xfrm>
            <a:off x="3428992" y="2643182"/>
            <a:ext cx="3143272" cy="2214578"/>
          </a:xfrm>
          <a:prstGeom prst="rect">
            <a:avLst/>
          </a:prstGeom>
        </p:spPr>
      </p:pic>
      <p:pic>
        <p:nvPicPr>
          <p:cNvPr id="8" name="Рисунок 7" descr="AJOr5CO3D2I.jpg"/>
          <p:cNvPicPr>
            <a:picLocks noChangeAspect="1"/>
          </p:cNvPicPr>
          <p:nvPr/>
        </p:nvPicPr>
        <p:blipFill>
          <a:blip r:embed="rId4"/>
          <a:srcRect l="39844" t="7696" r="32031" b="6521"/>
          <a:stretch>
            <a:fillRect/>
          </a:stretch>
        </p:blipFill>
        <p:spPr>
          <a:xfrm>
            <a:off x="6572232" y="1000108"/>
            <a:ext cx="2571768" cy="521497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bNwsX9H1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33976" y="-133966"/>
            <a:ext cx="2089537" cy="2786049"/>
          </a:xfrm>
          <a:prstGeom prst="rect">
            <a:avLst/>
          </a:prstGeom>
        </p:spPr>
      </p:pic>
      <p:pic>
        <p:nvPicPr>
          <p:cNvPr id="5" name="Рисунок 4" descr="WEpdzogNSq0.jpg"/>
          <p:cNvPicPr>
            <a:picLocks noChangeAspect="1"/>
          </p:cNvPicPr>
          <p:nvPr/>
        </p:nvPicPr>
        <p:blipFill>
          <a:blip r:embed="rId3" cstate="print"/>
          <a:srcRect l="3390" t="10170" r="8898" b="8474"/>
          <a:stretch>
            <a:fillRect/>
          </a:stretch>
        </p:blipFill>
        <p:spPr>
          <a:xfrm>
            <a:off x="1357290" y="2285992"/>
            <a:ext cx="3000396" cy="2087232"/>
          </a:xfrm>
          <a:prstGeom prst="rect">
            <a:avLst/>
          </a:prstGeom>
        </p:spPr>
      </p:pic>
      <p:pic>
        <p:nvPicPr>
          <p:cNvPr id="6" name="Рисунок 5" descr="zFbNN7KiE4s.jpg"/>
          <p:cNvPicPr>
            <a:picLocks noChangeAspect="1"/>
          </p:cNvPicPr>
          <p:nvPr/>
        </p:nvPicPr>
        <p:blipFill>
          <a:blip r:embed="rId4"/>
          <a:srcRect l="7534" t="2740" r="4109"/>
          <a:stretch>
            <a:fillRect/>
          </a:stretch>
        </p:blipFill>
        <p:spPr>
          <a:xfrm>
            <a:off x="4384827" y="2786058"/>
            <a:ext cx="4759173" cy="39290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метод проектов?</a:t>
            </a:r>
            <a:endParaRPr lang="ru-RU" dirty="0"/>
          </a:p>
        </p:txBody>
      </p:sp>
      <p:pic>
        <p:nvPicPr>
          <p:cNvPr id="4" name="Содержимое 3" descr="определени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321555"/>
            <a:ext cx="7572428" cy="553644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Что включает в себя метод проектов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1714488"/>
            <a:ext cx="2928958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/>
              <a:t>связь обучения </a:t>
            </a:r>
          </a:p>
          <a:p>
            <a:pPr lvl="0" algn="ctr"/>
            <a:r>
              <a:rPr lang="ru-RU" sz="2800" b="1" dirty="0" smtClean="0"/>
              <a:t>с жизнью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4143380"/>
            <a:ext cx="2928958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/>
              <a:t>умение общаться, сотрудничать с детьми в различных видах деятельности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4143380"/>
            <a:ext cx="2928958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/>
              <a:t>развития умения адаптироваться </a:t>
            </a:r>
          </a:p>
          <a:p>
            <a:pPr lvl="0" algn="ctr"/>
            <a:r>
              <a:rPr lang="ru-RU" sz="2400" b="1" dirty="0" smtClean="0"/>
              <a:t>к действительности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857884" y="1714488"/>
            <a:ext cx="2928958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/>
              <a:t>развитие самостоятельности и активности детей в </a:t>
            </a:r>
          </a:p>
          <a:p>
            <a:pPr lvl="0" algn="ctr"/>
            <a:r>
              <a:rPr lang="ru-RU" sz="2400" b="1" dirty="0" smtClean="0"/>
              <a:t>учебном процессе</a:t>
            </a: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Зачем?</a:t>
            </a:r>
            <a:endParaRPr lang="ru-RU" b="1" dirty="0"/>
          </a:p>
        </p:txBody>
      </p:sp>
      <p:pic>
        <p:nvPicPr>
          <p:cNvPr id="4" name="Содержимое 3" descr="в 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285860"/>
            <a:ext cx="7715304" cy="546500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Этапы работы над проектом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571604" y="1571612"/>
            <a:ext cx="1857388" cy="11430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Идея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6429388" y="1643050"/>
            <a:ext cx="1857388" cy="11430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Поиск решения проблемы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786182" y="1571612"/>
            <a:ext cx="1857388" cy="11430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Постановка проблемы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428728" y="4286256"/>
            <a:ext cx="1857388" cy="11430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Реализация проекта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4143372" y="4357694"/>
            <a:ext cx="1857388" cy="11430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Презентация проекта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6715140" y="4286256"/>
            <a:ext cx="1857388" cy="11430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Оценка по итогам проекта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Идея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4400" b="1" dirty="0" smtClean="0"/>
              <a:t>Запустить город </a:t>
            </a:r>
            <a:r>
              <a:rPr lang="ru-RU" sz="4400" b="1" dirty="0" err="1" smtClean="0"/>
              <a:t>Кидбург</a:t>
            </a:r>
            <a:r>
              <a:rPr lang="ru-RU" sz="4400" b="1" dirty="0" smtClean="0"/>
              <a:t> –</a:t>
            </a:r>
            <a:r>
              <a:rPr lang="ru-RU" sz="4400" b="1" dirty="0" err="1" smtClean="0"/>
              <a:t>город</a:t>
            </a:r>
            <a:r>
              <a:rPr lang="ru-RU" sz="4400" b="1" dirty="0" smtClean="0"/>
              <a:t>  детства, город профессий</a:t>
            </a:r>
            <a:endParaRPr lang="ru-RU" sz="4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Постановка проблемы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8572528" cy="592933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</a:t>
            </a:r>
          </a:p>
          <a:p>
            <a:pPr>
              <a:buNone/>
            </a:pPr>
            <a:endParaRPr lang="ru-RU" dirty="0" smtClean="0"/>
          </a:p>
          <a:p>
            <a:r>
              <a:rPr lang="ru-RU" sz="1800" dirty="0" smtClean="0"/>
              <a:t>Что должно быть в городе?                                                            Кто управляет городом?</a:t>
            </a:r>
          </a:p>
          <a:p>
            <a:r>
              <a:rPr lang="ru-RU" sz="1800" dirty="0" smtClean="0"/>
              <a:t>Как будет выглядеть?                                                                         Кто там будет?</a:t>
            </a:r>
          </a:p>
          <a:p>
            <a:r>
              <a:rPr lang="ru-RU" sz="1800" dirty="0" smtClean="0"/>
              <a:t>Кто нам нужен для проекта?                                                          Их деятельность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143116"/>
            <a:ext cx="2571768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Выбор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00826" y="2214554"/>
            <a:ext cx="2500298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Управление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1285860"/>
            <a:ext cx="2571768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Зрительное представление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Поиск решения проблемы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Связать внеурочную деятельность с уроками технологии и постараться запустить проект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Реализация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5410200"/>
          </a:xfrm>
        </p:spPr>
        <p:txBody>
          <a:bodyPr/>
          <a:lstStyle/>
          <a:p>
            <a:r>
              <a:rPr lang="ru-RU" dirty="0" smtClean="0"/>
              <a:t>Распределение на группы</a:t>
            </a:r>
          </a:p>
          <a:p>
            <a:r>
              <a:rPr lang="ru-RU" dirty="0" smtClean="0"/>
              <a:t>Выбор профессий на группу</a:t>
            </a:r>
          </a:p>
          <a:p>
            <a:r>
              <a:rPr lang="ru-RU" dirty="0" smtClean="0"/>
              <a:t>Группа проектирует свою деятельность</a:t>
            </a:r>
          </a:p>
          <a:p>
            <a:r>
              <a:rPr lang="ru-RU" dirty="0" smtClean="0"/>
              <a:t>Группа выполняет свой проект</a:t>
            </a:r>
          </a:p>
          <a:p>
            <a:r>
              <a:rPr lang="ru-RU" dirty="0" smtClean="0"/>
              <a:t>Группа представляет свой проект</a:t>
            </a:r>
          </a:p>
          <a:p>
            <a:r>
              <a:rPr lang="ru-RU" dirty="0" smtClean="0"/>
              <a:t>Все группы договариваются и запускают свои проекты в общий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</TotalTime>
  <Words>245</Words>
  <Application>Microsoft Office PowerPoint</Application>
  <PresentationFormat>Экран (4:3)</PresentationFormat>
  <Paragraphs>65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Метод проектов  на уроках технологии</vt:lpstr>
      <vt:lpstr>Что такое метод проектов?</vt:lpstr>
      <vt:lpstr>Что включает в себя метод проектов</vt:lpstr>
      <vt:lpstr>Зачем?</vt:lpstr>
      <vt:lpstr>Этапы работы над проектом</vt:lpstr>
      <vt:lpstr>Идея</vt:lpstr>
      <vt:lpstr>Постановка проблемы</vt:lpstr>
      <vt:lpstr>Поиск решения проблемы</vt:lpstr>
      <vt:lpstr>Реализация проекта</vt:lpstr>
      <vt:lpstr>Техника работы</vt:lpstr>
      <vt:lpstr>Презентация PowerPoint</vt:lpstr>
      <vt:lpstr>Презентация проекта</vt:lpstr>
      <vt:lpstr>Оценка по итогам проекта</vt:lpstr>
      <vt:lpstr>Формы работы на уроке технологии по проекту</vt:lpstr>
      <vt:lpstr>Открытие города Кидбурга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проектов  на уроках технологии.</dc:title>
  <dc:creator>User</dc:creator>
  <cp:lastModifiedBy>Людмила</cp:lastModifiedBy>
  <cp:revision>10</cp:revision>
  <dcterms:created xsi:type="dcterms:W3CDTF">2017-05-30T16:37:07Z</dcterms:created>
  <dcterms:modified xsi:type="dcterms:W3CDTF">2017-06-07T09:24:56Z</dcterms:modified>
</cp:coreProperties>
</file>